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5" name="ชื่อเรื่องรอง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1" name="ตัวยึดวันที่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9E16F8-47C0-4DC2-A0B6-0E81D7E69D75}" type="datetimeFigureOut">
              <a:rPr lang="th-TH" smtClean="0"/>
              <a:pPr/>
              <a:t>27/06/60</a:t>
            </a:fld>
            <a:endParaRPr lang="th-TH"/>
          </a:p>
        </p:txBody>
      </p:sp>
      <p:sp>
        <p:nvSpPr>
          <p:cNvPr id="18" name="ตัวยึดท้ายกระดา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E03937-F0D9-4F97-A392-8AC7B22D0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E16F8-47C0-4DC2-A0B6-0E81D7E69D75}" type="datetimeFigureOut">
              <a:rPr lang="th-TH" smtClean="0"/>
              <a:pPr/>
              <a:t>27/06/60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03937-F0D9-4F97-A392-8AC7B22D0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9E16F8-47C0-4DC2-A0B6-0E81D7E69D75}" type="datetimeFigureOut">
              <a:rPr lang="th-TH" smtClean="0"/>
              <a:pPr/>
              <a:t>27/06/60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E03937-F0D9-4F97-A392-8AC7B22D0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E16F8-47C0-4DC2-A0B6-0E81D7E69D75}" type="datetimeFigureOut">
              <a:rPr lang="th-TH" smtClean="0"/>
              <a:pPr/>
              <a:t>27/06/60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03937-F0D9-4F97-A392-8AC7B22D0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9E16F8-47C0-4DC2-A0B6-0E81D7E69D75}" type="datetimeFigureOut">
              <a:rPr lang="th-TH" smtClean="0"/>
              <a:pPr/>
              <a:t>27/06/60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BE03937-F0D9-4F97-A392-8AC7B22D0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E16F8-47C0-4DC2-A0B6-0E81D7E69D75}" type="datetimeFigureOut">
              <a:rPr lang="th-TH" smtClean="0"/>
              <a:pPr/>
              <a:t>27/06/60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03937-F0D9-4F97-A392-8AC7B22D0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E16F8-47C0-4DC2-A0B6-0E81D7E69D75}" type="datetimeFigureOut">
              <a:rPr lang="th-TH" smtClean="0"/>
              <a:pPr/>
              <a:t>27/06/60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03937-F0D9-4F97-A392-8AC7B22D0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E16F8-47C0-4DC2-A0B6-0E81D7E69D75}" type="datetimeFigureOut">
              <a:rPr lang="th-TH" smtClean="0"/>
              <a:pPr/>
              <a:t>27/06/60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03937-F0D9-4F97-A392-8AC7B22D0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9E16F8-47C0-4DC2-A0B6-0E81D7E69D75}" type="datetimeFigureOut">
              <a:rPr lang="th-TH" smtClean="0"/>
              <a:pPr/>
              <a:t>27/06/60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03937-F0D9-4F97-A392-8AC7B22D0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E16F8-47C0-4DC2-A0B6-0E81D7E69D75}" type="datetimeFigureOut">
              <a:rPr lang="th-TH" smtClean="0"/>
              <a:pPr/>
              <a:t>27/06/60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03937-F0D9-4F97-A392-8AC7B22D0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E16F8-47C0-4DC2-A0B6-0E81D7E69D75}" type="datetimeFigureOut">
              <a:rPr lang="th-TH" smtClean="0"/>
              <a:pPr/>
              <a:t>27/06/60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03937-F0D9-4F97-A392-8AC7B22D006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รูปภาพ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ตัวยึดชื่อเรื่อง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1" name="ตัวยึดข้อความ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7" name="ตัวยึดวันที่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9E16F8-47C0-4DC2-A0B6-0E81D7E69D75}" type="datetimeFigureOut">
              <a:rPr lang="th-TH" smtClean="0"/>
              <a:pPr/>
              <a:t>27/06/60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E03937-F0D9-4F97-A392-8AC7B22D006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Tahoma" pitchFamily="34" charset="0"/>
                <a:cs typeface="Tahoma" pitchFamily="34" charset="0"/>
              </a:rPr>
              <a:t>PLC</a:t>
            </a:r>
            <a:r>
              <a:rPr lang="th-TH" dirty="0"/>
              <a:t/>
            </a:r>
            <a:br>
              <a:rPr lang="th-TH" dirty="0"/>
            </a:b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Professional Learning Community</a:t>
            </a: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th-TH" sz="4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ใช้หลักและแนวคิดทฤษฎีอะไรบ้าง</a:t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การเสริมแรง</a:t>
            </a:r>
            <a:r>
              <a:rPr lang="th-TH" dirty="0" err="1" smtClean="0"/>
              <a:t>ของส</a:t>
            </a:r>
            <a:r>
              <a:rPr lang="th-TH" dirty="0" smtClean="0"/>
              <a:t>กิน</a:t>
            </a:r>
            <a:r>
              <a:rPr lang="th-TH" dirty="0" err="1" smtClean="0"/>
              <a:t>เนอร์</a:t>
            </a:r>
            <a:endParaRPr lang="th-TH" dirty="0"/>
          </a:p>
        </p:txBody>
      </p:sp>
      <p:pic>
        <p:nvPicPr>
          <p:cNvPr id="4" name="รูปภาพ 3" descr="1426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357430"/>
            <a:ext cx="2715206" cy="3619458"/>
          </a:xfrm>
          <a:prstGeom prst="rect">
            <a:avLst/>
          </a:prstGeom>
        </p:spPr>
      </p:pic>
      <p:pic>
        <p:nvPicPr>
          <p:cNvPr id="5" name="รูปภาพ 4" descr="1426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071810"/>
            <a:ext cx="3356522" cy="251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PLC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คืออะไร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 smtClean="0">
                <a:latin typeface="Tahoma" pitchFamily="34" charset="0"/>
                <a:cs typeface="Tahoma" pitchFamily="34" charset="0"/>
              </a:rPr>
              <a:t>เครื่องมือในการดำรงชีวิตที่ดีของครูในยุคศตววษที่21 </a:t>
            </a:r>
          </a:p>
          <a:p>
            <a:pPr>
              <a:buNone/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  - ครูต้องเปลี่ยนบทบาทจาก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endParaRPr lang="th-TH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         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ครูสอน (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teacher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มาเป็น </a:t>
            </a:r>
          </a:p>
          <a:p>
            <a:pPr>
              <a:buNone/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          </a:t>
            </a:r>
            <a:r>
              <a:rPr lang="th-TH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ครูฝึก (</a:t>
            </a:r>
            <a:r>
              <a:rPr lang="en-US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Coach</a:t>
            </a:r>
            <a:r>
              <a:rPr lang="th-TH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หรือ</a:t>
            </a:r>
          </a:p>
          <a:p>
            <a:pPr>
              <a:buNone/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          </a:t>
            </a:r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ครูผู้อำนวยความสะดวกในการเรียน </a:t>
            </a:r>
          </a:p>
          <a:p>
            <a:pPr>
              <a:buNone/>
            </a:pPr>
            <a:r>
              <a:rPr lang="th-TH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           (</a:t>
            </a:r>
            <a:r>
              <a:rPr lang="en-US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Learning Facilitator </a:t>
            </a:r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buNone/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   - ห้องเรียนต้องเปลี่ยนจาก</a:t>
            </a:r>
          </a:p>
          <a:p>
            <a:pPr>
              <a:buNone/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           </a:t>
            </a: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ห้องสอน(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Class room</a:t>
            </a: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มาเป็น</a:t>
            </a:r>
          </a:p>
          <a:p>
            <a:pPr>
              <a:buNone/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           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ห้องทำงาน(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Studio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buNone/>
            </a:pPr>
            <a:r>
              <a:rPr lang="th-TH" dirty="0"/>
              <a:t> </a:t>
            </a:r>
            <a:r>
              <a:rPr lang="th-TH" dirty="0" smtClean="0"/>
              <a:t>    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PLC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คืออะไร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latin typeface="Tahoma" pitchFamily="34" charset="0"/>
                <a:cs typeface="Tahoma" pitchFamily="34" charset="0"/>
              </a:rPr>
              <a:t>เครื่องมือสำหรับครูให้รวมตัวกันเป็น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ชุมชน(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Community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ทำหน้าที่เป็น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ผู้นำการเปลี่ยนแปลง(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Change Agent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ในการปฏิรูป การเรียนรู้ เป็นการปฏิรูปที่เกิดจากภายใน คือครูรวมตัวกันดำเนินการ และเสริมแรงกันทั้งภายในและภายนอก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ภาคเรียนที่ 1/2560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819716"/>
          </a:xfrm>
        </p:spPr>
        <p:txBody>
          <a:bodyPr/>
          <a:lstStyle/>
          <a:p>
            <a:r>
              <a:rPr lang="th-TH" dirty="0" smtClean="0"/>
              <a:t>พัฒนาอะไรห้องเรียนแห่งความสุข</a:t>
            </a:r>
          </a:p>
          <a:p>
            <a:r>
              <a:rPr lang="th-TH" dirty="0" smtClean="0"/>
              <a:t>ดำเนินการอย่างไร</a:t>
            </a:r>
          </a:p>
          <a:p>
            <a:r>
              <a:rPr lang="th-TH" dirty="0" smtClean="0"/>
              <a:t>มีขั้นตอนอะไรบ้าง</a:t>
            </a:r>
          </a:p>
          <a:p>
            <a:r>
              <a:rPr lang="th-TH" dirty="0" smtClean="0"/>
              <a:t>ความสำเร็จที่คาดหวังคืออะไร</a:t>
            </a:r>
          </a:p>
          <a:p>
            <a:r>
              <a:rPr lang="th-TH" dirty="0" smtClean="0"/>
              <a:t>ใช้หลักและแนวคิดทฤษฎีอะไรบ้าง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พัฒนาอะไรห้องเรียนแห่งความสุข</a:t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728" y="1428736"/>
            <a:ext cx="5400684" cy="857256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พัฒนาให้นักเรียนรักการเรียนรู้ และเรียนรู้ได้ด้วยตนเองอย่างมีความสุข</a:t>
            </a:r>
            <a:endParaRPr lang="th-TH" dirty="0"/>
          </a:p>
        </p:txBody>
      </p:sp>
      <p:pic>
        <p:nvPicPr>
          <p:cNvPr id="4" name="รูปภาพ 3" descr="142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90" y="2786058"/>
            <a:ext cx="3428250" cy="2714644"/>
          </a:xfrm>
          <a:prstGeom prst="rect">
            <a:avLst/>
          </a:prstGeom>
        </p:spPr>
      </p:pic>
      <p:pic>
        <p:nvPicPr>
          <p:cNvPr id="5" name="รูปภาพ 4" descr="142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786058"/>
            <a:ext cx="3618709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ดำเนินการอย่างไร</a:t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500306"/>
            <a:ext cx="7239000" cy="2571768"/>
          </a:xfrm>
        </p:spPr>
        <p:txBody>
          <a:bodyPr>
            <a:normAutofit/>
          </a:bodyPr>
          <a:lstStyle/>
          <a:p>
            <a:r>
              <a:rPr lang="th-TH" dirty="0" smtClean="0"/>
              <a:t>ยึดหลักสอนน้อย  เรียนมาก</a:t>
            </a:r>
          </a:p>
          <a:p>
            <a:pPr lvl="0">
              <a:buNone/>
            </a:pPr>
            <a:r>
              <a:rPr lang="th-TH" dirty="0" smtClean="0"/>
              <a:t>		</a:t>
            </a:r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นักเรียนต้องเรียนเอง </a:t>
            </a:r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หรือพูดใหม่ว่า</a:t>
            </a: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ครูต้องไม่สอน แต่ต้องออกแบบการเรียนรู้ และอำนวยความสะดวก (</a:t>
            </a:r>
            <a:r>
              <a:rPr lang="en-US" sz="2800" b="1" dirty="0" smtClean="0">
                <a:solidFill>
                  <a:srgbClr val="0070C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facilitate) </a:t>
            </a: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ในการเรียนรู้</a:t>
            </a:r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ให้นักเรียนเรียนรู้จากการเรียนแบบลงมือทำ แล้วการเรียนรู้ก็จะเกิดจากภายในใจและสมองของตนเอง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 smtClean="0"/>
          </a:p>
          <a:p>
            <a:endParaRPr lang="th-TH" dirty="0"/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714348" y="1214422"/>
            <a:ext cx="7072362" cy="107157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>
              <a:buNone/>
            </a:pPr>
            <a:r>
              <a:rPr lang="th-TH" sz="2400" b="1" dirty="0" smtClean="0"/>
              <a:t>โดยวิธีการ 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   coaching</a:t>
            </a:r>
            <a:r>
              <a:rPr lang="th-TH" sz="2400" b="1" dirty="0" smtClean="0">
                <a:solidFill>
                  <a:srgbClr val="C00000"/>
                </a:solidFill>
              </a:rPr>
              <a:t>และ</a:t>
            </a:r>
            <a:r>
              <a:rPr lang="en-US" sz="2400" b="1" dirty="0" smtClean="0">
                <a:solidFill>
                  <a:srgbClr val="C00000"/>
                </a:solidFill>
              </a:rPr>
              <a:t>mentoring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th-TH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1426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85794"/>
            <a:ext cx="4380510" cy="3286124"/>
          </a:xfrm>
          <a:prstGeom prst="rect">
            <a:avLst/>
          </a:prstGeom>
        </p:spPr>
      </p:pic>
      <p:pic>
        <p:nvPicPr>
          <p:cNvPr id="4" name="รูปภาพ 3" descr="1426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43050"/>
            <a:ext cx="2643768" cy="3524229"/>
          </a:xfrm>
          <a:prstGeom prst="rect">
            <a:avLst/>
          </a:prstGeom>
        </p:spPr>
      </p:pic>
      <p:pic>
        <p:nvPicPr>
          <p:cNvPr id="6" name="รูปภาพ 5" descr="1426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857496"/>
            <a:ext cx="2465149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มีขั้นตอนอะไรบ้าง</a:t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319782"/>
          </a:xfrm>
        </p:spPr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วิเคราะห์ผู้เรียน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ออกแบบการเรียนรู้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ดูความสามารถ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นักเรียน/ให้การเสริมแรง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สังเกตความเปลี่ยนแปลง เก็บข้อมูลนักเรียนตามเป้าหมายและตัวชี้วัด</a:t>
            </a: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เชิงปริมาณ</a:t>
            </a: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เชิงคุณภาพ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ความสำเร็จที่คาดหวังคืออะไร</a:t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62" y="1609416"/>
            <a:ext cx="6429420" cy="748014"/>
          </a:xfrm>
        </p:spPr>
        <p:txBody>
          <a:bodyPr/>
          <a:lstStyle/>
          <a:p>
            <a:pPr algn="ctr"/>
            <a:r>
              <a:rPr lang="th-TH" dirty="0" smtClean="0"/>
              <a:t>นักเรียนรักการเรียนรู้ และเรียนรู้ได้ด้วยตนเองอย่างมีความสุข</a:t>
            </a:r>
            <a:endParaRPr lang="th-TH" dirty="0"/>
          </a:p>
        </p:txBody>
      </p:sp>
      <p:pic>
        <p:nvPicPr>
          <p:cNvPr id="4" name="รูปภาพ 3" descr="1426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428868"/>
            <a:ext cx="4856720" cy="3643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ุดมสมบูรณ์">
  <a:themeElements>
    <a:clrScheme name="อุดมสมบูรณ์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อุดมสมบูรณ์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อุดมสมบูรณ์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355</TotalTime>
  <Words>238</Words>
  <Application>Microsoft Office PowerPoint</Application>
  <PresentationFormat>นำเสนอทางหน้าจอ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อุดมสมบูรณ์</vt:lpstr>
      <vt:lpstr>PLC (Professional Learning Community)</vt:lpstr>
      <vt:lpstr>PLC คืออะไร</vt:lpstr>
      <vt:lpstr>PLC คืออะไร</vt:lpstr>
      <vt:lpstr>ภาคเรียนที่ 1/2560</vt:lpstr>
      <vt:lpstr>พัฒนาอะไรห้องเรียนแห่งความสุข </vt:lpstr>
      <vt:lpstr>  ดำเนินการอย่างไร </vt:lpstr>
      <vt:lpstr>ภาพนิ่ง 7</vt:lpstr>
      <vt:lpstr>มีขั้นตอนอะไรบ้าง </vt:lpstr>
      <vt:lpstr>ความสำเร็จที่คาดหวังคืออะไร </vt:lpstr>
      <vt:lpstr>ใช้หลักและแนวคิดทฤษฎีอะไรบ้าง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PLC (Professional Learning Community)</dc:title>
  <dc:creator>USER</dc:creator>
  <cp:lastModifiedBy>USER</cp:lastModifiedBy>
  <cp:revision>3</cp:revision>
  <dcterms:created xsi:type="dcterms:W3CDTF">2017-06-26T02:35:08Z</dcterms:created>
  <dcterms:modified xsi:type="dcterms:W3CDTF">2017-06-27T03:41:55Z</dcterms:modified>
</cp:coreProperties>
</file>